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5AAC-0CF0-4D9C-BE9F-6B16F1BEB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2F793-B8E7-4AE6-BB68-B8814C44F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83599-15CF-417F-8173-92BA17A8B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4B9FC-7B33-4A19-A343-0F243FF0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FBD9A-BE3F-4014-A390-290C1723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9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B94C-E4B5-47D3-BF3A-AB7BE55E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90DB9-B5F1-450E-AB99-5F8BDB8AC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66A92-FFEA-4F06-8FCA-86E3828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F18D4-CA13-40AF-9B9B-F5197CC8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E3531-9809-418F-8F84-0C23C64F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7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850BF-E29B-45A1-B585-A7CADFFDF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CC5B3-0851-4249-9851-7FB21A29A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C4A6D-2234-450F-BA23-D7468122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1787C-4C84-4930-8E62-A7E12E55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5F6CD-A7B5-46F1-9333-14E3A7D9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6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E19E-BE5E-44A1-A748-99FC1166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1ED0-2822-44D9-A55A-CFD4C5A8B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88E5E-5DF8-418D-AAE7-A95B2624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33866-4BA0-4232-8797-9EBB6A4A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51378-0451-4A30-AE66-EC88A8A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1A95-7703-4E64-BCB1-AA7D9054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4D9FD-4D94-4657-AE96-7321648F6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78367-8F7D-42EE-BD7C-615D9BCE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C2DC6-3CD7-4934-AB0C-B580ED31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CD07F-3AA2-4C1F-873B-0304A131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3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724B6-F7F3-4548-A3A6-24624672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2BD5A-BF01-4E84-A182-ECF4A5753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E8CB9-1321-49FF-9901-DF95F522E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FC9A6-4C4B-449A-8BC1-DE124539D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57C03-8D6F-4958-B24F-C98E8A998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A4ECF-92C1-4951-B1FA-4C30181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940CA-559A-45D1-ABCD-366CA4E0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32F1F-E88A-424D-9FA6-88360EA7F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7CF73-3EA8-4AD6-A49C-47F9E3CDD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B2428-260C-4696-A6C8-308FB27774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4D46A4-A416-4714-BCF4-14F91DDAF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0FD6C-1DA1-474B-93E1-92194C4F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F4140-333F-4261-A818-495B4A376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C84CA6-81CE-4C7B-811A-AC2A96D9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2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3462-DE30-4FC4-840C-9DAAA613A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0254B-A0A2-42AE-836F-96C88454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6DAC5-2B12-435E-8888-77B9686C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82E7A-2D5D-4601-A093-841FC9FE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A86B77-E452-473F-8F39-D5E917D5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B3A1C-7588-4DA4-9945-267C1572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84706-FEE5-4FCF-B294-0FE3C1C6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E167-C061-49DE-91D9-C8C90DE5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464F9-534A-41B5-BE5A-903CDF17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20559-C8D9-459F-B2B3-1AB3C7A2F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43C2E-00E7-4337-9D43-5B0C6DD1B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B0D99-C701-46D4-BB12-D2E197AFB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DA0A9-B781-4786-B18E-713BEE103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71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3FC9F-EEF6-4202-BAED-1C17D58D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BC077-8139-47F5-9EB4-7B901C4DC5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88BB6-96EE-46F3-8ADF-D0208A19F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C3337-326D-44CD-827D-23A223E06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D39E1-B6C4-41ED-A8FF-ABC38A6F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96BDE-6CEF-4210-AC0B-C0ED46F8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0E43F-28F6-4E4F-BACE-58F495D8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381C1-D178-4DBE-9852-F30A60CFA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7F382-9662-4200-A805-FC7807ABF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6C1E1-1102-4D35-A96B-47CF7D8D1D18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EE40A-1AA4-4EB0-A5A8-2C7DD8A7D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5EC82-75EC-4F26-A10F-98BC3F0A2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7A6CA-2CDC-468A-AA17-A1C8C22E3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2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5AB8-D5E5-4D29-B134-5981CA66C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 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FF57F-983F-4C3F-A5AE-E432F86D6D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85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35D7-16E9-47EE-92D5-10C6F8A2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2063" cy="1325563"/>
          </a:xfrm>
        </p:spPr>
        <p:txBody>
          <a:bodyPr/>
          <a:lstStyle/>
          <a:p>
            <a:r>
              <a:rPr lang="en-US" dirty="0"/>
              <a:t>Brakes: Drum, shoes, slack adjuster / pushrod…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15E931-E467-467F-A0B4-23048E592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138" y="2420541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49A51-EEE3-4EB6-A00F-BD2096ECB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6" y="2420540"/>
            <a:ext cx="4352926" cy="3264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9A281-55AF-4FE6-9599-901AE1CCF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988" y="2420540"/>
            <a:ext cx="4352929" cy="32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98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0553-49CA-40B8-9C8B-1E1DD606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…brake chamber and brake hoses.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6D3263-1155-478B-9F0F-C0A5A46F8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0380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EDD3-FA8A-41B5-862D-5DC6773C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Suspension: Torque arm, Torque arm mount, bushing, shock, air bag and mounts. NO </a:t>
            </a:r>
            <a:r>
              <a:rPr lang="en-US" dirty="0" err="1"/>
              <a:t>u-bolts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F32EAA-E775-419D-94D4-7F8BC8D75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9769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A99C-6B1E-46B8-8BE3-6B0D28EB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Mud flap, no higher than 8” off the ground.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215785-E48C-4C4C-A98D-463D4A0E8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29658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74EEB-9AB8-46F9-9B53-2A14B629E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Door tie, ABS light (amber), rear marker light (and clearance light) red.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794D5-A591-47ED-8571-BDA82139E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2" y="2216621"/>
            <a:ext cx="5416735" cy="40625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99940-7516-49E8-B0E7-028DD364A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6622"/>
            <a:ext cx="5416734" cy="40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82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6B8E2-03BA-4E53-B8EF-B46705D3A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clearance lights, doors, hinges, latches, lift gate.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D15334-C601-4F11-BD51-752BBE107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84" y="2513433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41965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716C-E132-4F23-B8B8-A4497C97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Rear lights: Tail lights, brake lights, turn signals and hazards. DOT bumper and reflectors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D2B7DE-D39A-4E8E-B9E7-B58DB86AF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22" y="1825625"/>
            <a:ext cx="58029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2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F4E21-B61F-4F09-B807-CA7A401A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board of the trailer, lights (Clearance)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5D6FC-F7AC-41A4-A290-CE9366E50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2804" y="2234803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B8C41E-DD6D-4269-89F8-38271E707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918" y="2234803"/>
            <a:ext cx="4352926" cy="3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7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3D685-7FE8-491E-8ACE-21D0F057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74909"/>
          </a:xfrm>
        </p:spPr>
        <p:txBody>
          <a:bodyPr>
            <a:normAutofit/>
          </a:bodyPr>
          <a:lstStyle/>
          <a:p>
            <a:r>
              <a:rPr lang="en-US" dirty="0"/>
              <a:t>Side of the trailer. Body</a:t>
            </a:r>
            <a:br>
              <a:rPr lang="en-US" dirty="0"/>
            </a:br>
            <a:r>
              <a:rPr lang="en-US" dirty="0"/>
              <a:t>and lights markers at </a:t>
            </a:r>
            <a:br>
              <a:rPr lang="en-US" dirty="0"/>
            </a:br>
            <a:r>
              <a:rPr lang="en-US" dirty="0"/>
              <a:t>the bottom. Clearance at</a:t>
            </a:r>
            <a:br>
              <a:rPr lang="en-US" dirty="0"/>
            </a:br>
            <a:r>
              <a:rPr lang="en-US" dirty="0"/>
              <a:t> the top.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0F3107-5E89-4FE9-8B60-4BA155400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2530" y="1326249"/>
            <a:ext cx="5723756" cy="4292816"/>
          </a:xfrm>
        </p:spPr>
      </p:pic>
    </p:spTree>
    <p:extLst>
      <p:ext uri="{BB962C8B-B14F-4D97-AF65-F5344CB8AC3E}">
        <p14:creationId xmlns:p14="http://schemas.microsoft.com/office/powerpoint/2010/main" val="157474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BE68-FE2B-404C-BC12-5A33E5DD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gear and frame</a:t>
            </a:r>
            <a:br>
              <a:rPr lang="en-US" dirty="0"/>
            </a:br>
            <a:r>
              <a:rPr lang="en-US" dirty="0"/>
              <a:t>crossmembers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C38F30-BAD3-4B12-8453-FBA43AF45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3498" y="1103312"/>
            <a:ext cx="5646059" cy="4234543"/>
          </a:xfrm>
        </p:spPr>
      </p:pic>
    </p:spTree>
    <p:extLst>
      <p:ext uri="{BB962C8B-B14F-4D97-AF65-F5344CB8AC3E}">
        <p14:creationId xmlns:p14="http://schemas.microsoft.com/office/powerpoint/2010/main" val="295323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3B0FA-8480-450B-9A30-A943006D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Trailer body cross members.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F543862-CD6F-450E-BD37-9F5A8165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22" y="1825625"/>
            <a:ext cx="5802955" cy="4351338"/>
          </a:xfrm>
        </p:spPr>
      </p:pic>
    </p:spTree>
    <p:extLst>
      <p:ext uri="{BB962C8B-B14F-4D97-AF65-F5344CB8AC3E}">
        <p14:creationId xmlns:p14="http://schemas.microsoft.com/office/powerpoint/2010/main" val="106859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DEFE-81AD-4D37-9E25-CB69FC55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marker light (amber): turn signal and hazard.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B80AB7-DDA7-4FAF-9CE8-FAE30442B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640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809A2-477B-4C9D-A077-405D7B84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and slider box.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176B1E-6722-429F-88D1-BC08F2EE5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84375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1B42-B5EB-485F-9D72-83F3ABD07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Axle section. Start with the wheel. Tire, rim, lug nuts and hub seal.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E3AAA-911A-4418-8F51-E6A6F400E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7301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21E5-9FDF-4FC3-97FE-1F1206413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tire depth, check for debris in between.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34BBAC-069C-4A26-AB1B-774C8E566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23089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170</Words>
  <Application>Microsoft Office PowerPoint</Application>
  <PresentationFormat>Widescreen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Part C</vt:lpstr>
      <vt:lpstr>Head board of the trailer, lights (Clearance)</vt:lpstr>
      <vt:lpstr>Side of the trailer. Body and lights markers at  the bottom. Clearance at  the top.</vt:lpstr>
      <vt:lpstr>Landing gear and frame crossmembers</vt:lpstr>
      <vt:lpstr>Trailer body cross members.</vt:lpstr>
      <vt:lpstr>Middle marker light (amber): turn signal and hazard.</vt:lpstr>
      <vt:lpstr>Frame and slider box.</vt:lpstr>
      <vt:lpstr>Axle section. Start with the wheel. Tire, rim, lug nuts and hub seal.</vt:lpstr>
      <vt:lpstr>Check tire depth, check for debris in between.</vt:lpstr>
      <vt:lpstr>Brakes: Drum, shoes, slack adjuster / pushrod…</vt:lpstr>
      <vt:lpstr>…brake chamber and brake hoses.</vt:lpstr>
      <vt:lpstr>Suspension: Torque arm, Torque arm mount, bushing, shock, air bag and mounts. NO u-bolts</vt:lpstr>
      <vt:lpstr>Mud flap, no higher than 8” off the ground.</vt:lpstr>
      <vt:lpstr>Door tie, ABS light (amber), rear marker light (and clearance light) red.</vt:lpstr>
      <vt:lpstr>Rear clearance lights, doors, hinges, latches, lift gate.</vt:lpstr>
      <vt:lpstr>Rear lights: Tail lights, brake lights, turn signals and hazards. DOT bumper and reflectors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C</dc:title>
  <dc:creator>Robert Tovar</dc:creator>
  <cp:lastModifiedBy>Robert Tovar</cp:lastModifiedBy>
  <cp:revision>3</cp:revision>
  <dcterms:created xsi:type="dcterms:W3CDTF">2019-04-30T20:37:03Z</dcterms:created>
  <dcterms:modified xsi:type="dcterms:W3CDTF">2019-04-30T20:56:22Z</dcterms:modified>
</cp:coreProperties>
</file>