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7BF8C-A939-4426-BD0A-F872D5742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ECB6B-7475-4F8D-9024-582454A9B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BAE84-3BB2-4551-A912-432E841B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FC887-CB17-4416-9405-B57127C9B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69CA7-2A1F-4B20-9D66-E62514DC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9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05046-F116-4CD7-879A-E27641E7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4D4AD-EC21-4E18-8492-F68EBA410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F1198-6A4B-4318-AFC0-5303F38E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D9317-313C-4B72-8825-4CD605D2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C6763-D396-47BD-A739-B372C33A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1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82FFB-5189-4840-B511-9FC98DC04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2C88F-D153-43B5-B46D-4C6DA6B23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EE92A-461F-4D41-A443-E3199C50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E4AB6-D261-4089-BC7B-B6109B5F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22AA-7DFB-47A3-8835-5EA13796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7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F18C8-6CFD-48B0-8684-6350FD7AA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42E24-89C9-4B1C-A88A-A012C489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A7F68-B6A4-41D0-A784-15501DBE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F4842-4F58-46FB-BE37-101926625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CF6A-8E1A-4DFA-B0F4-DB4CD660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35FC-9705-487D-9128-02985D2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1388C-37B7-4483-83A8-4C641AC24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419E3-D262-4BE3-B950-4EB2BBA3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7FB6A-07B8-4A2A-864D-2DEC55C71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DCC7F-6734-4247-B153-1FA5AC6E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A345-4086-4879-B36B-BD33EFA8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ED2D5-27F1-4D8E-9381-0D385B09F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BC97B-095F-4185-8F73-5CAAA4C85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DC689-3DBD-44B8-BCD5-8B8064B3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B4E1E-BAD0-4512-B500-81629E14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20DF3-BDD7-4447-BAFF-D2F44FD0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8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2021-3CEA-4B97-A610-638331B6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6113-BDFC-406B-B288-3F95C6727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A8899-41B8-4C7E-976B-1052FE974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7DC0B-A0CC-449C-B412-F85CD15DF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C9F7-83FA-47A6-B10E-C7A3EE241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CA267-61FC-469E-981C-E6134CBE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CD117-7F01-42B8-B8CA-CF25643D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98350-B81E-4292-B88D-17FAA10A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8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0C68-36EA-442F-A7CC-572C87ED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BCBFC-C7CF-4F69-B49E-5A727438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A311A-5162-46AB-AEC8-92E2A316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B49E7-165A-4977-9A54-DD3539C9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8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4441F-255A-472B-B1A8-666DD191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BA381-F45B-4124-9537-9D84F0FB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98158-5A20-4E95-9415-35E8C215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2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8BB8-6A74-44D9-BB33-257B11F8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4F9B-1DD2-4918-B8D3-55274C5D6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8648F-553B-437D-B0D3-A972BF2DB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E5132-AB91-4654-B748-C10E95E0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F8DBF-8EDF-41AF-905D-4E9F3C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C3E29-4440-4AD7-BB76-89B1E818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7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80AF-E551-403E-AF1E-E5978E27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3B88DB-2813-4970-92EA-7FFAEB8F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8E5B1-C700-4A6F-881C-B9AC4FE7E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230EB-032A-4818-ABFD-557067AF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EC0E7-C488-4D22-BE7B-6ABFA94B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11D62-F634-49C0-84F3-79FB2366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5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DE710D-493A-4BA7-A000-84AE6D27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841CB-4352-475D-B2FE-A72F1CCCD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0510E-B4F4-4A54-BB12-64D00B5A5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C42FB-921D-4BFC-880E-7159B09A9147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E94D-90E8-42DD-920B-14AB6915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5725F-68B3-4B90-9293-FF48CF84B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50B91-D636-4714-A973-CCC97579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2490-6633-4FE9-B5DF-D9091A2B94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D374A-46BD-4153-861E-7D4815788B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Front of the truck</a:t>
            </a:r>
          </a:p>
        </p:txBody>
      </p:sp>
    </p:spTree>
    <p:extLst>
      <p:ext uri="{BB962C8B-B14F-4D97-AF65-F5344CB8AC3E}">
        <p14:creationId xmlns:p14="http://schemas.microsoft.com/office/powerpoint/2010/main" val="3944311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39AB-CD5C-46BB-9052-B7710648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Alternator, belt driven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DD58CF-10CB-4336-B47A-08C8DBB75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40649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2309-B6D7-4691-A0F5-B98D91392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Coolant reservoir and related hoses.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0E94F-2FF8-47D7-BFAF-ED7BA3B03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8811" y="2166154"/>
            <a:ext cx="5056601" cy="3792450"/>
          </a:xfrm>
        </p:spPr>
      </p:pic>
    </p:spTree>
    <p:extLst>
      <p:ext uri="{BB962C8B-B14F-4D97-AF65-F5344CB8AC3E}">
        <p14:creationId xmlns:p14="http://schemas.microsoft.com/office/powerpoint/2010/main" val="1997653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F2D96-F27F-45BC-B097-4C5C8916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pump, belt driven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B5B753-BA28-4F04-B38D-92CB9FD1B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95285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AA422-60EB-444B-8D7D-BC637359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Leveled vehicle, lights, leaks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2C8D05-E437-4753-9E2C-805C61876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3198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DBD4-9FE5-4447-A3EF-92C1BB04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hood, start with the axle. Wheel first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987C08-D761-4DB0-A2CB-5E801DCB7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29700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93E2-A4C5-44C5-B9B3-151A269A6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 tread depth, Inflation and inside.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6D7CA-509B-418A-BFE7-3B0D1EAC2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52243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4AD4-ECEF-4F61-9126-DCB74F9EE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Brakes are next. Rotor, caliper, pads, chamber and hoses.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E9F717-ABEB-407A-89EC-C8D95575A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9254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0F47-A248-4C9C-B51C-A9997841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Suspension. Mount, </a:t>
            </a:r>
            <a:r>
              <a:rPr lang="en-US" dirty="0" err="1"/>
              <a:t>leafspring</a:t>
            </a:r>
            <a:r>
              <a:rPr lang="en-US" dirty="0"/>
              <a:t>, bushing, </a:t>
            </a:r>
            <a:r>
              <a:rPr lang="en-US" dirty="0" err="1"/>
              <a:t>u-bolt</a:t>
            </a:r>
            <a:r>
              <a:rPr lang="en-US" dirty="0"/>
              <a:t>, shock, upper and lower mounts.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45F594-9F19-45DD-8D44-5CF804425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8499" y="1997902"/>
            <a:ext cx="5049078" cy="37868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9BE55-99F9-4080-B221-8D42702CD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2774" y="1997903"/>
            <a:ext cx="5049078" cy="37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4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3092D-2D9C-4E15-8071-D9263DD1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9614" cy="1325563"/>
          </a:xfrm>
        </p:spPr>
        <p:txBody>
          <a:bodyPr/>
          <a:lstStyle/>
          <a:p>
            <a:r>
              <a:rPr lang="en-US" dirty="0"/>
              <a:t>3-pc Steering linkage and steering box w/ hose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24828D-DE76-4902-988A-D0195E6C2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6" y="1690688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8FF45-2ED7-453E-8B25-5A8711CC3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245" y="2195506"/>
            <a:ext cx="4911279" cy="36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2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8170-0C6E-497C-94ED-4B0BDE14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compressor and power steering pump. Gear driven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666D97-11EC-464A-9DD1-ECCD2B62C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1873" y="2074560"/>
            <a:ext cx="4968253" cy="3726189"/>
          </a:xfrm>
        </p:spPr>
      </p:pic>
    </p:spTree>
    <p:extLst>
      <p:ext uri="{BB962C8B-B14F-4D97-AF65-F5344CB8AC3E}">
        <p14:creationId xmlns:p14="http://schemas.microsoft.com/office/powerpoint/2010/main" val="82955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0134-707B-4339-BCDF-7863FE5D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steer reservoir and oil level. All other hoses/connections. Check for leaks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D7106-5205-4FFD-822D-F24C99942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4"/>
            <a:ext cx="5829300" cy="4371975"/>
          </a:xfrm>
        </p:spPr>
      </p:pic>
    </p:spTree>
    <p:extLst>
      <p:ext uri="{BB962C8B-B14F-4D97-AF65-F5344CB8AC3E}">
        <p14:creationId xmlns:p14="http://schemas.microsoft.com/office/powerpoint/2010/main" val="203228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110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Part A</vt:lpstr>
      <vt:lpstr>Leveled vehicle, lights, leaks</vt:lpstr>
      <vt:lpstr>Open hood, start with the axle. Wheel first</vt:lpstr>
      <vt:lpstr>Inspect tread depth, Inflation and inside.</vt:lpstr>
      <vt:lpstr>Brakes are next. Rotor, caliper, pads, chamber and hoses.</vt:lpstr>
      <vt:lpstr>Suspension. Mount, leafspring, bushing, u-bolt, shock, upper and lower mounts.</vt:lpstr>
      <vt:lpstr>3-pc Steering linkage and steering box w/ hose </vt:lpstr>
      <vt:lpstr>Air compressor and power steering pump. Gear driven</vt:lpstr>
      <vt:lpstr>Power steer reservoir and oil level. All other hoses/connections. Check for leaks</vt:lpstr>
      <vt:lpstr>Alternator, belt driven</vt:lpstr>
      <vt:lpstr>Coolant reservoir and related hoses.</vt:lpstr>
      <vt:lpstr>Water pump, belt driven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A</dc:title>
  <dc:creator>Robert Tovar</dc:creator>
  <cp:lastModifiedBy>Robert Tovar</cp:lastModifiedBy>
  <cp:revision>2</cp:revision>
  <dcterms:created xsi:type="dcterms:W3CDTF">2019-04-30T19:53:24Z</dcterms:created>
  <dcterms:modified xsi:type="dcterms:W3CDTF">2019-04-30T20:27:05Z</dcterms:modified>
</cp:coreProperties>
</file>