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A486C-B4A8-46CD-BC4A-7D156FF2A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68D45-4F8B-46CD-9DE5-DA7DD8F89C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08362-514A-47BC-A5FF-5C0335016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F3CD-D463-4679-BA7A-32553B07248A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40B9-67B3-4374-AB8E-DE9D81913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F376E-4102-48A2-B967-E285045D9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ADCCD-EDA2-4EF1-964F-31E44FF8A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10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B074-0E80-4A45-8698-81582C9F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91EC22-7B27-4C6F-A853-7BF64E67A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55331-C58B-4A5C-B012-4A10ED852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F3CD-D463-4679-BA7A-32553B07248A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E218D-AB96-49FE-BE83-D38BDEC3A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BB312-AD07-42DF-B246-1EAF1B7F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ADCCD-EDA2-4EF1-964F-31E44FF8A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33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9248A4-E154-40D3-9E16-7CBA173729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65D24-84E5-41D5-B06A-ACDCD12E8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2830B-389B-4F96-892F-3D6F7BEA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F3CD-D463-4679-BA7A-32553B07248A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FC4FA-E8E2-4565-A2B9-E751DDDFC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1971B-F9E1-49DE-94DC-CE7E2C60F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ADCCD-EDA2-4EF1-964F-31E44FF8A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6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1AC4-E893-4B32-94C3-96733E17C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E30B9-D683-4424-9D9B-774DB1EE6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4AC05-A888-4DA1-8246-4E2CF781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F3CD-D463-4679-BA7A-32553B07248A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F7356-5C3F-46B7-989B-A90975F0B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2FFA5-5EF4-4FD5-8CE4-72EBA9977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ADCCD-EDA2-4EF1-964F-31E44FF8A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3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AAD1B-30EE-4EFD-B1E1-3781B0B6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5505D-E15B-4458-BDB4-4531F627F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5CFC-A896-497D-8903-20C288DA3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F3CD-D463-4679-BA7A-32553B07248A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03230-F0A4-43D8-B6A9-FF113830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77898-8947-4F4E-A0FE-7FCF3070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ADCCD-EDA2-4EF1-964F-31E44FF8A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72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61202-094E-47E0-9B48-84CB84C13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2CB60-67BA-42F3-80F5-2C0D64EDC1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A31970-386C-483C-84CD-487A8FA69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027FA-DEB8-4D99-A397-E74DDB5E7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F3CD-D463-4679-BA7A-32553B07248A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985EA-D7EB-4392-8AA4-0C7A28830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277A8-1954-48AB-BC43-D640CD57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ADCCD-EDA2-4EF1-964F-31E44FF8A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5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C4C22-B548-4CC6-8422-49B63BAD9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045CD-B19E-4EC2-A5BB-FD0A69C8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AF003-3EEF-4C6A-AA9B-208766AF6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515864-D0A9-423B-A6D7-715BC724D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810B6-888E-41D9-A58F-6B585B61E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6C7E7D-5C88-40A7-9DB4-9A3DEF945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F3CD-D463-4679-BA7A-32553B07248A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621830-B2CC-4234-B540-18BDF4B87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7CB79-B6AA-4ED5-A06F-6045C3D4F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ADCCD-EDA2-4EF1-964F-31E44FF8A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70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304E0-F3DC-40D5-8CD6-2EB900753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8E2FB-11C7-4E15-B1E1-62955E63D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F3CD-D463-4679-BA7A-32553B07248A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E45E7-97BA-4E30-9765-109EB64C3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A15FC-DCE7-4B3F-8F45-EF1F14CAA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ADCCD-EDA2-4EF1-964F-31E44FF8A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2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6A004A-78EF-4AB6-8C43-7AFA1302E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F3CD-D463-4679-BA7A-32553B07248A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DD29D1-286C-428B-837C-715646DB2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A10E1-4470-4223-B2B7-35D5543A7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ADCCD-EDA2-4EF1-964F-31E44FF8A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7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0F7AE-423F-4C4F-A4C4-2A0F13F3B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B33D-26A9-4764-836E-6E7F14A3D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5CFCC-8E15-4BE2-9872-6CCD09744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149D-894A-4AE6-91C3-BAF3D5AE6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F3CD-D463-4679-BA7A-32553B07248A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AE76C-366E-4324-89A4-F45C237C9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AA40B-FC4A-457A-9E45-D2A361360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ADCCD-EDA2-4EF1-964F-31E44FF8A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3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FC81F-1AE7-4295-A6B0-CCC864CFF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6E831-626C-45FE-8D4A-F3A4A2C29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BE2BE-A9F6-4CE1-B989-3B08DC432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F386A-6A08-4B15-A5A3-C6DDFAF01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0F3CD-D463-4679-BA7A-32553B07248A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B6CEA-4580-49A4-9B62-D7C54A35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2CAE8-8EC5-4B3A-8750-A75CCC49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ADCCD-EDA2-4EF1-964F-31E44FF8A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53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882A55-3D70-4C7F-8AF4-C70E4474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067D3-4867-454B-A7CD-F915ECA40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42DE2-8E08-4E76-898C-2230CD454A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0F3CD-D463-4679-BA7A-32553B07248A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07FA2-D72B-4D97-A7C9-8B02EFF16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B2EA9-06AF-45FD-8FC3-B1CEC6739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ADCCD-EDA2-4EF1-964F-31E44FF8A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4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41B93-B4BD-4BFA-B41E-30C90D422E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Coupling Section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FBCB8-9083-414B-A402-CC67A8A56A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4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3189A-CFAE-46D4-9797-4AD6468F1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Hose fittings and hoses. Electric outlet, socket and cable (green)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CB5FA0-BF59-45E3-8697-7AD1C3634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241515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281F-C155-4BE5-BACF-3398B2AD9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the connections at the other end both air and electric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9D1254-F8F1-4D5B-B6FF-75560F5CB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431" y="2273958"/>
            <a:ext cx="3080113" cy="23100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AB63AD-2886-4A78-87CC-47B32D20E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1224" y="2273958"/>
            <a:ext cx="3080114" cy="2310085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9101F95-8F2B-4A09-986F-659316568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8030"/>
            <a:ext cx="5748926" cy="43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A7FB93-1AB7-4C1D-8C8E-EB8434D2C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52" y="4229610"/>
            <a:ext cx="1971858" cy="147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638D45-DE0B-4F51-95E5-B5EC40178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6886" y="4260907"/>
            <a:ext cx="3536245" cy="24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16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D0079-0B87-4DAC-8600-5DE45128B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Apron and Kingpin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26E502-FA58-44E8-88B9-70DBEBCFF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2A992-D946-49F8-9D60-EA5C7488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046" y="1947239"/>
            <a:ext cx="6031907" cy="410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91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7F39-5532-411E-A8D2-78B9BF7D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Skidplate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CB99BE-31C8-423A-A658-3F9881358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7" y="676797"/>
            <a:ext cx="7333555" cy="5500166"/>
          </a:xfrm>
        </p:spPr>
      </p:pic>
    </p:spTree>
    <p:extLst>
      <p:ext uri="{BB962C8B-B14F-4D97-AF65-F5344CB8AC3E}">
        <p14:creationId xmlns:p14="http://schemas.microsoft.com/office/powerpoint/2010/main" val="391364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912BD-E3C8-4CFF-BA25-62300E86B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 handle and safety latch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2E45B9-998D-4618-8A42-C3C24EB77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0" y="1690688"/>
            <a:ext cx="5801784" cy="4351338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0E5B6AD-57E4-49C0-94E4-F3E57934D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215" y="1705280"/>
            <a:ext cx="4596585" cy="3447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FC6044-D0A8-41C9-B599-DAD6D5931229}"/>
              </a:ext>
            </a:extLst>
          </p:cNvPr>
          <p:cNvSpPr txBox="1"/>
          <p:nvPr/>
        </p:nvSpPr>
        <p:spPr>
          <a:xfrm>
            <a:off x="7099027" y="5167311"/>
            <a:ext cx="4777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Bottom View</a:t>
            </a:r>
          </a:p>
        </p:txBody>
      </p:sp>
    </p:spTree>
    <p:extLst>
      <p:ext uri="{BB962C8B-B14F-4D97-AF65-F5344CB8AC3E}">
        <p14:creationId xmlns:p14="http://schemas.microsoft.com/office/powerpoint/2010/main" val="3610453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B5FB2-71BA-4D78-B636-576CDCB31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 and mounting bolts.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548C68-ECF6-452B-9E25-031166822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9770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0C25A-0AA3-46DD-9999-6F36D49C7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Locking jaw and no gap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ED70DA-D982-4A8E-8D0B-0EFC291AA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138" y="2496741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B5B233-62FA-4459-ADAD-62AA1806E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1710" y="2496741"/>
            <a:ext cx="4352927" cy="3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87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48</Words>
  <Application>Microsoft Office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Coupling Section</vt:lpstr>
      <vt:lpstr>Hose fittings and hoses. Electric outlet, socket and cable (green)</vt:lpstr>
      <vt:lpstr>Check the connections at the other end both air and electric</vt:lpstr>
      <vt:lpstr>Apron and Kingpin</vt:lpstr>
      <vt:lpstr>Skidplate</vt:lpstr>
      <vt:lpstr>Release handle and safety latch</vt:lpstr>
      <vt:lpstr>Platform and mounting bolts.</vt:lpstr>
      <vt:lpstr>Locking jaw and no gap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Coupling Section</dc:title>
  <dc:creator>Robert Tovar</dc:creator>
  <cp:lastModifiedBy>Robert Tovar</cp:lastModifiedBy>
  <cp:revision>4</cp:revision>
  <dcterms:created xsi:type="dcterms:W3CDTF">2019-04-30T20:15:38Z</dcterms:created>
  <dcterms:modified xsi:type="dcterms:W3CDTF">2019-04-30T20:36:36Z</dcterms:modified>
</cp:coreProperties>
</file>