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70" r:id="rId6"/>
    <p:sldId id="271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73" d="100"/>
          <a:sy n="73" d="100"/>
        </p:scale>
        <p:origin x="66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E5AAC-0CF0-4D9C-BE9F-6B16F1BEB2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82F793-B8E7-4AE6-BB68-B8814C44FE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D83599-15CF-417F-8173-92BA17A8B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C1E1-1102-4D35-A96B-47CF7D8D1D18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4B9FC-7B33-4A19-A343-0F243FF03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EFBD9A-BE3F-4014-A390-290C17236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7A6CA-2CDC-468A-AA17-A1C8C22E3A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1919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7E19E-BE5E-44A1-A748-99FC11668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FF1ED0-2822-44D9-A55A-CFD4C5A8BE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688E5E-5DF8-418D-AAE7-A95B262415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C1E1-1102-4D35-A96B-47CF7D8D1D18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D33866-4BA0-4232-8797-9EBB6A4AE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851378-0451-4A30-AE66-EC88A8AAD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7A6CA-2CDC-468A-AA17-A1C8C22E3A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67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4D1A95-7703-4E64-BCB1-AA7D90541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84D9FD-4D94-4657-AE96-7321648F6A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478367-8F7D-42EE-BD7C-615D9BCE0C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C1E1-1102-4D35-A96B-47CF7D8D1D18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5C2DC6-3CD7-4934-AB0C-B580ED317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9CD07F-3AA2-4C1F-873B-0304A1317F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7A6CA-2CDC-468A-AA17-A1C8C22E3A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134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724B6-F7F3-4548-A3A6-246246728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92BD5A-BF01-4E84-A182-ECF4A5753D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1E8CB9-1321-49FF-9901-DF95F522EC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BFC9A6-4C4B-449A-8BC1-DE124539D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C1E1-1102-4D35-A96B-47CF7D8D1D18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D57C03-8D6F-4958-B24F-C98E8A998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CA4ECF-92C1-4951-B1FA-4C3018113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7A6CA-2CDC-468A-AA17-A1C8C22E3A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114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940CA-559A-45D1-ABCD-366CA4E0BD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132F1F-E88A-424D-9FA6-88360EA7FE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B7CF73-3EA8-4AD6-A49C-47F9E3CDD2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6DB2428-260C-4696-A6C8-308FB27774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44D46A4-A416-4714-BCF4-14F91DDAF0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000FD6C-1DA1-474B-93E1-92194C4FF8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C1E1-1102-4D35-A96B-47CF7D8D1D18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6CF4140-333F-4261-A818-495B4A3766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CC84CA6-81CE-4C7B-811A-AC2A96D97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7A6CA-2CDC-468A-AA17-A1C8C22E3A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327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33462-DE30-4FC4-840C-9DAAA613A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E50254B-A0A2-42AE-836F-96C88454FA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C1E1-1102-4D35-A96B-47CF7D8D1D18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E6DAC5-2B12-435E-8888-77B9686CC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B82E7A-2D5D-4601-A093-841FC9FE0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7A6CA-2CDC-468A-AA17-A1C8C22E3A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6760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A86B77-E452-473F-8F39-D5E917D58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C1E1-1102-4D35-A96B-47CF7D8D1D18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CB3A1C-7588-4DA4-9945-267C1572E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C84706-FEE5-4FCF-B294-0FE3C1C69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7A6CA-2CDC-468A-AA17-A1C8C22E3A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428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52E167-C061-49DE-91D9-C8C90DE57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1464F9-534A-41B5-BE5A-903CDF1711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E20559-C8D9-459F-B2B3-1AB3C7A2F5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243C2E-00E7-4337-9D43-5B0C6DD1B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C1E1-1102-4D35-A96B-47CF7D8D1D18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8B0D99-C701-46D4-BB12-D2E197AFB5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9DA0A9-B781-4786-B18E-713BEE103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7A6CA-2CDC-468A-AA17-A1C8C22E3A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7710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3FC9F-EEF6-4202-BAED-1C17D58D01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66BC077-8139-47F5-9EB4-7B901C4DC5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088BB6-96EE-46F3-8ADF-D0208A19F1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9C3337-326D-44CD-827D-23A223E065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C1E1-1102-4D35-A96B-47CF7D8D1D18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3D39E1-B6C4-41ED-A8FF-ABC38A6FA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096BDE-6CEF-4210-AC0B-C0ED46F80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7A6CA-2CDC-468A-AA17-A1C8C22E3A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071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9B94C-E4B5-47D3-BF3A-AB7BE55EA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D90DB9-B5F1-450E-AB99-5F8BDB8AC3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366A92-FFEA-4F06-8FCA-86E3828B3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C1E1-1102-4D35-A96B-47CF7D8D1D18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DF18D4-CA13-40AF-9B9B-F5197CC82D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FE3531-9809-418F-8F84-0C23C64F0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7A6CA-2CDC-468A-AA17-A1C8C22E3A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8781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FA850BF-E29B-45A1-B585-A7CADFFDF2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0CC5B3-0851-4249-9851-7FB21A29A9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2C4A6D-2234-450F-BA23-D74681223D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C1E1-1102-4D35-A96B-47CF7D8D1D18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D1787C-4C84-4930-8E62-A7E12E55C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A5F6CD-A7B5-46F1-9333-14E3A7D91E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7A6CA-2CDC-468A-AA17-A1C8C22E3A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5696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670E43F-28F6-4E4F-BACE-58F495D81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4381C1-D178-4DBE-9852-F30A60CFAD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37F382-9662-4200-A805-FC7807ABFF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C6C1E1-1102-4D35-A96B-47CF7D8D1D18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6EE40A-1AA4-4EB0-A5A8-2C7DD8A7DD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D5EC82-75EC-4F26-A10F-98BC3F0A2A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67A6CA-2CDC-468A-AA17-A1C8C22E3A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521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865AB8-D5E5-4D29-B134-5981CA66C52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Part C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0FF57F-983F-4C3F-A5AE-E432F86D6DE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085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8F4E21-B61F-4F09-B807-CA7A401A9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Head board of the trailer, lights (Clearance)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985D6FC-F7AC-41A4-A290-CE9366E509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482804" y="2234803"/>
            <a:ext cx="4352925" cy="3264693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6B8C41E-DD6D-4269-89F8-38271E7079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467918" y="2234803"/>
            <a:ext cx="4352926" cy="3264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7723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C3D685-7FE8-491E-8ACE-21D0F057F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174909"/>
          </a:xfrm>
        </p:spPr>
        <p:txBody>
          <a:bodyPr>
            <a:normAutofit/>
          </a:bodyPr>
          <a:lstStyle/>
          <a:p>
            <a:r>
              <a:rPr lang="en-US" dirty="0"/>
              <a:t>Side of the trailer. Body</a:t>
            </a:r>
            <a:br>
              <a:rPr lang="en-US" dirty="0"/>
            </a:br>
            <a:r>
              <a:rPr lang="en-US" dirty="0"/>
              <a:t>and lights markers at </a:t>
            </a:r>
            <a:br>
              <a:rPr lang="en-US" dirty="0"/>
            </a:br>
            <a:r>
              <a:rPr lang="en-US" dirty="0"/>
              <a:t>the bottom. Clearance at</a:t>
            </a:r>
            <a:br>
              <a:rPr lang="en-US" dirty="0"/>
            </a:br>
            <a:r>
              <a:rPr lang="en-US" dirty="0"/>
              <a:t> the top.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E0F3107-5E89-4FE9-8B60-4BA155400E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142530" y="1326249"/>
            <a:ext cx="5723756" cy="4292816"/>
          </a:xfrm>
        </p:spPr>
      </p:pic>
    </p:spTree>
    <p:extLst>
      <p:ext uri="{BB962C8B-B14F-4D97-AF65-F5344CB8AC3E}">
        <p14:creationId xmlns:p14="http://schemas.microsoft.com/office/powerpoint/2010/main" val="15747484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2BE68-FE2B-404C-BC12-5A33E5DD5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Landing gear and frame</a:t>
            </a:r>
            <a:br>
              <a:rPr lang="en-US" dirty="0"/>
            </a:br>
            <a:r>
              <a:rPr lang="en-US" dirty="0"/>
              <a:t>crossmembers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0C38F30-BAD3-4B12-8453-FBA43AF452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413498" y="1103312"/>
            <a:ext cx="5646059" cy="4234543"/>
          </a:xfrm>
        </p:spPr>
      </p:pic>
    </p:spTree>
    <p:extLst>
      <p:ext uri="{BB962C8B-B14F-4D97-AF65-F5344CB8AC3E}">
        <p14:creationId xmlns:p14="http://schemas.microsoft.com/office/powerpoint/2010/main" val="29532375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3B0FA-8480-450B-9A30-A943006DDB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Trailer body cross members.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2F543862-CD6F-450E-BD37-9F5A8165A7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4522" y="1825625"/>
            <a:ext cx="5802955" cy="4351338"/>
          </a:xfrm>
        </p:spPr>
      </p:pic>
    </p:spTree>
    <p:extLst>
      <p:ext uri="{BB962C8B-B14F-4D97-AF65-F5344CB8AC3E}">
        <p14:creationId xmlns:p14="http://schemas.microsoft.com/office/powerpoint/2010/main" val="10685990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8DEFE-81AD-4D37-9E25-CB69FC55D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Middle marker light (amber): turn signal and hazard.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76B80AB7-DDA7-4FAF-9CE8-FAE30442B9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</p:spTree>
    <p:extLst>
      <p:ext uri="{BB962C8B-B14F-4D97-AF65-F5344CB8AC3E}">
        <p14:creationId xmlns:p14="http://schemas.microsoft.com/office/powerpoint/2010/main" val="3064083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809A2-477B-4C9D-A077-405D7B8403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Frame and slider box.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2176B1E-6722-429F-88D1-BC08F2EE5A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195108" y="1825625"/>
            <a:ext cx="5801784" cy="4351338"/>
          </a:xfrm>
        </p:spPr>
      </p:pic>
    </p:spTree>
    <p:extLst>
      <p:ext uri="{BB962C8B-B14F-4D97-AF65-F5344CB8AC3E}">
        <p14:creationId xmlns:p14="http://schemas.microsoft.com/office/powerpoint/2010/main" val="38437565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D1B42-B5EB-485F-9D72-83F3ABD07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Axle section. Start with the wheel. Tire, rim, lug nuts and hub seal.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A3E3AAA-911A-4418-8F51-E6A6F400E7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</p:spTree>
    <p:extLst>
      <p:ext uri="{BB962C8B-B14F-4D97-AF65-F5344CB8AC3E}">
        <p14:creationId xmlns:p14="http://schemas.microsoft.com/office/powerpoint/2010/main" val="22730110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6821E5-9FDF-4FC3-97FE-1F12064130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Check tire depth, check for debris in between.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934BBAC-069C-4A26-AB1B-774C8E566B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</p:spTree>
    <p:extLst>
      <p:ext uri="{BB962C8B-B14F-4D97-AF65-F5344CB8AC3E}">
        <p14:creationId xmlns:p14="http://schemas.microsoft.com/office/powerpoint/2010/main" val="27230892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E735D7-16E9-47EE-92D5-10C6F8A23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062063" cy="1325563"/>
          </a:xfrm>
        </p:spPr>
        <p:txBody>
          <a:bodyPr/>
          <a:lstStyle/>
          <a:p>
            <a:r>
              <a:rPr lang="en-US" dirty="0"/>
              <a:t>Brakes: Drum, shoes, slack adjuster / pushrod…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815E931-E467-467F-A0B4-23048E592F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65138" y="2420541"/>
            <a:ext cx="4352925" cy="3264693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9549A51-EEE3-4EB6-A00F-BD2096ECB9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919536" y="2420540"/>
            <a:ext cx="4352926" cy="326469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9E9A281-55AF-4FE6-9599-901AE1CCF8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544988" y="2420540"/>
            <a:ext cx="4352929" cy="3264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1981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930553-49CA-40B8-9C8B-1E1DD6065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…brake chamber and brake hoses.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36D3263-1155-478B-9F0F-C0A5A46F84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690688"/>
            <a:ext cx="5801784" cy="4351338"/>
          </a:xfrm>
        </p:spPr>
      </p:pic>
    </p:spTree>
    <p:extLst>
      <p:ext uri="{BB962C8B-B14F-4D97-AF65-F5344CB8AC3E}">
        <p14:creationId xmlns:p14="http://schemas.microsoft.com/office/powerpoint/2010/main" val="38038061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57EDD3-FA8A-41B5-862D-5DC6773C5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Suspension: Torque arm, Torque arm mount, bushing, shock, air bag and mounts. NO </a:t>
            </a:r>
            <a:r>
              <a:rPr lang="en-US" dirty="0" err="1"/>
              <a:t>u-bolts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EF32EAA-E775-419D-94D4-7F8BC8D754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</p:spTree>
    <p:extLst>
      <p:ext uri="{BB962C8B-B14F-4D97-AF65-F5344CB8AC3E}">
        <p14:creationId xmlns:p14="http://schemas.microsoft.com/office/powerpoint/2010/main" val="29976916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E1A99C-6B1E-46B8-8BE3-6B0D28EB4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Mud flap, no higher than 8” off the ground.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3215785-E48C-4C4C-A98D-463D4A0E88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919538" y="2369741"/>
            <a:ext cx="4352925" cy="3264693"/>
          </a:xfrm>
        </p:spPr>
      </p:pic>
    </p:spTree>
    <p:extLst>
      <p:ext uri="{BB962C8B-B14F-4D97-AF65-F5344CB8AC3E}">
        <p14:creationId xmlns:p14="http://schemas.microsoft.com/office/powerpoint/2010/main" val="12965807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274EEB-9AB8-46F9-9B53-2A14B629E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Door tie, ABS light (amber), rear marker light (and clearance light) red.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B2794D5-A591-47ED-8571-BDA82139E9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282" y="2216621"/>
            <a:ext cx="5416735" cy="4062551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7D99940-7516-49E8-B0E7-028DD364AF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216622"/>
            <a:ext cx="5416734" cy="4062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3829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6B8E2-03BA-4E53-B8EF-B46705D3A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Rear clearance lights, doors, hinges, latches, lift gate.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BD15334-C601-4F11-BD51-752BBE107B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94084" y="2513433"/>
            <a:ext cx="4352925" cy="3264693"/>
          </a:xfrm>
        </p:spPr>
      </p:pic>
    </p:spTree>
    <p:extLst>
      <p:ext uri="{BB962C8B-B14F-4D97-AF65-F5344CB8AC3E}">
        <p14:creationId xmlns:p14="http://schemas.microsoft.com/office/powerpoint/2010/main" val="34196520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7716C-E132-4F23-B8B8-A4497C97D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Rear lights: Tail lights, brake lights, turn signals and hazards. DOT bumper and reflectors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3D2B7DE-D39A-4E8E-B9E7-B58DB86AFF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4522" y="1825625"/>
            <a:ext cx="5802955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2290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170</Words>
  <Application>Microsoft Office PowerPoint</Application>
  <PresentationFormat>Widescreen</PresentationFormat>
  <Paragraphs>16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Part C</vt:lpstr>
      <vt:lpstr>Head board of the trailer, lights (Clearance)</vt:lpstr>
      <vt:lpstr>Side of the trailer. Body and lights markers at  the bottom. Clearance at  the top.</vt:lpstr>
      <vt:lpstr>Landing gear and frame crossmembers</vt:lpstr>
      <vt:lpstr>Trailer body cross members.</vt:lpstr>
      <vt:lpstr>Middle marker light (amber): turn signal and hazard.</vt:lpstr>
      <vt:lpstr>Frame and slider box.</vt:lpstr>
      <vt:lpstr>Axle section. Start with the wheel. Tire, rim, lug nuts and hub seal.</vt:lpstr>
      <vt:lpstr>Check tire depth, check for debris in between.</vt:lpstr>
      <vt:lpstr>Brakes: Drum, shoes, slack adjuster / pushrod…</vt:lpstr>
      <vt:lpstr>…brake chamber and brake hoses.</vt:lpstr>
      <vt:lpstr>Suspension: Torque arm, Torque arm mount, bushing, shock, air bag and mounts. NO u-bolts</vt:lpstr>
      <vt:lpstr>Mud flap, no higher than 8” off the ground.</vt:lpstr>
      <vt:lpstr>Door tie, ABS light (amber), rear marker light (and clearance light) red.</vt:lpstr>
      <vt:lpstr>Rear clearance lights, doors, hinges, latches, lift gate.</vt:lpstr>
      <vt:lpstr>Rear lights: Tail lights, brake lights, turn signals and hazards. DOT bumper and reflectors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Part C</dc:title>
  <dc:creator>Robert Tovar</dc:creator>
  <cp:lastModifiedBy>Robert Tovar</cp:lastModifiedBy>
  <cp:revision>3</cp:revision>
  <dcterms:created xsi:type="dcterms:W3CDTF">2019-04-30T20:37:03Z</dcterms:created>
  <dcterms:modified xsi:type="dcterms:W3CDTF">2019-04-30T20:56:22Z</dcterms:modified>
</cp:coreProperties>
</file>